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DCFB90-6354-4D88-9EDD-688F40549627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38C7EE4-AF62-4B59-8E5D-3E40DE43F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839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5105400"/>
            <a:ext cx="4495800" cy="937324"/>
          </a:xfrm>
        </p:spPr>
        <p:txBody>
          <a:bodyPr>
            <a:noAutofit/>
          </a:bodyPr>
          <a:lstStyle>
            <a:lvl1pPr algn="ctr">
              <a:defRPr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887149"/>
            <a:ext cx="4191000" cy="666051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BF0C-5363-41DF-B1C2-731DF405AB7E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42FC4-EEB0-4269-B3FE-F5D227020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5558-722B-448A-A1DA-2AAFD6F7C22A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9E8FD-5D69-4BA3-BEDA-12FF9BA0C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A45C6-6F28-455E-98F6-B6A7520E8CCD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34226-9D07-44C5-BDAB-B6F363C96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B7472-AE66-43A9-A922-7EAD2D90525E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90B51-731A-4668-A7BD-7EBAAA111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E24CC-0F27-4155-82D0-49A49B4C2FF1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69954-22F3-4046-8B0A-DB992A250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8714-0E88-43BE-9227-E33313AD417F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94902-2880-469B-B7C1-6A7050E2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3D62-377D-4F8B-89F8-A104BFDEB54A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6A14B-A545-4C75-8436-26126974D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2EE0-9A36-4CD3-98AD-954192CB0450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C01AC-E29E-484F-91B7-20A800E8E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8FE0E-4FBB-4863-8DAA-8A8EF096ACF4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88779-F4F0-4B0F-93D4-2E3ED8626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05A8B-241F-469F-9F20-2E4CAAD4E7DB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3119C-13ED-42FE-9F7F-A93675ABA5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8826-48D1-467D-BD7F-CD6B548EEA55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4832E-B0F5-4F59-9FE9-FC4D3C8C6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B5D374-2256-4AAA-9F3D-DB30BBBE71D2}" type="datetimeFigureOut">
              <a:rPr lang="en-US"/>
              <a:pPr>
                <a:defRPr/>
              </a:pPr>
              <a:t>16/03/13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EFC5E3-5788-41B9-8465-A1012A57A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8.pn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5181600"/>
            <a:ext cx="8072438" cy="1763999"/>
          </a:xfrm>
        </p:spPr>
        <p:txBody>
          <a:bodyPr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                    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en-US" sz="3200" b="1" dirty="0" smtClean="0">
                <a:ln w="57150" cmpd="sng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/>
                <a:latin typeface="Arial Black"/>
                <a:cs typeface="Arial Black"/>
              </a:rPr>
              <a:t>SAYING KIND WORDS</a:t>
            </a:r>
            <a:r>
              <a:rPr lang="en-US" sz="3200" b="1" dirty="0" smtClean="0">
                <a:ln w="57150" cmpd="sng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/>
              </a:rPr>
              <a:t>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en-US" sz="3200" b="1" dirty="0" smtClean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KEEPING OUR HANDS AND FEET TO OURSELVES</a:t>
            </a:r>
            <a:endParaRPr lang="en-US" sz="3200" b="1" dirty="0">
              <a:ln w="57150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267200" y="381000"/>
            <a:ext cx="533400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sz="7200" dirty="0" smtClean="0">
                <a:solidFill>
                  <a:schemeClr val="bg1"/>
                </a:solidFill>
              </a:rPr>
              <a:t>RESPECT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304800"/>
            <a:ext cx="69342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343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sz="5400" b="1" dirty="0" smtClean="0">
                <a:solidFill>
                  <a:srgbClr val="000000"/>
                </a:solidFill>
                <a:latin typeface="Tahoma" pitchFamily="112" charset="0"/>
                <a:cs typeface="Tahoma" pitchFamily="112" charset="0"/>
              </a:rPr>
              <a:t>SAYING KIND WORDS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19200"/>
          </a:xfrm>
        </p:spPr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219200"/>
            <a:ext cx="8839200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perspectiveFront"/>
              <a:lightRig rig="threePt" dir="t"/>
            </a:scene3d>
          </a:bodyPr>
          <a:lstStyle/>
          <a:p>
            <a:r>
              <a:rPr lang="en-US" sz="4400" dirty="0" smtClean="0">
                <a:ln w="57150" cmpd="sng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FFFF"/>
                </a:solidFill>
              </a:rPr>
              <a:t>TO</a:t>
            </a:r>
            <a:r>
              <a:rPr lang="en-US" sz="4400" dirty="0" smtClean="0">
                <a:ln w="57150" cmpd="sng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 OTHER PEOPLE</a:t>
            </a:r>
          </a:p>
          <a:p>
            <a:r>
              <a:rPr lang="en-US" sz="4400" dirty="0" smtClean="0">
                <a:ln w="57150" cmpd="sng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ABOUT OTHER PEOPLE</a:t>
            </a:r>
          </a:p>
          <a:p>
            <a:r>
              <a:rPr lang="en-US" sz="4400" dirty="0" smtClean="0">
                <a:ln w="57150" cmpd="sng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IN FRONT OF OTHER PEOPLE</a:t>
            </a:r>
            <a:endParaRPr lang="en-US" sz="4400" dirty="0">
              <a:ln w="57150" cmpd="sng">
                <a:solidFill>
                  <a:schemeClr val="accent6">
                    <a:lumMod val="75000"/>
                  </a:schemeClr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699316" y="3505200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112" charset="0"/>
                <a:cs typeface="Tahoma" pitchFamily="112" charset="0"/>
              </a:defRPr>
            </a:lvl9pPr>
          </a:lstStyle>
          <a:p>
            <a:r>
              <a:rPr lang="en-US" b="1" dirty="0" smtClean="0">
                <a:solidFill>
                  <a:srgbClr val="000000"/>
                </a:solidFill>
                <a:latin typeface="Tahoma" pitchFamily="112" charset="0"/>
                <a:cs typeface="Tahoma" pitchFamily="112" charset="0"/>
              </a:rPr>
              <a:t>UNKIND </a:t>
            </a:r>
            <a:r>
              <a:rPr lang="en-US" b="1" dirty="0" smtClean="0">
                <a:solidFill>
                  <a:srgbClr val="000000"/>
                </a:solidFill>
                <a:latin typeface="Tahoma" pitchFamily="112" charset="0"/>
                <a:cs typeface="Tahoma" pitchFamily="112" charset="0"/>
              </a:rPr>
              <a:t>WORDS OR 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Tahoma" pitchFamily="112" charset="0"/>
                <a:cs typeface="Tahoma" pitchFamily="112" charset="0"/>
              </a:rPr>
              <a:t>BAD LANGUAGE</a:t>
            </a:r>
            <a:endParaRPr lang="en-US" b="1" dirty="0" smtClean="0">
              <a:solidFill>
                <a:srgbClr val="000000"/>
              </a:solidFill>
              <a:latin typeface="Tahoma" pitchFamily="112" charset="0"/>
              <a:cs typeface="Tahoma" pitchFamily="112" charset="0"/>
            </a:endParaRPr>
          </a:p>
        </p:txBody>
      </p:sp>
      <p:pic>
        <p:nvPicPr>
          <p:cNvPr id="4" name="Picture 3" descr="Screen Shot 2013-03-15 at 8.27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3352800"/>
            <a:ext cx="1691811" cy="1905000"/>
          </a:xfrm>
          <a:prstGeom prst="rect">
            <a:avLst/>
          </a:prstGeom>
        </p:spPr>
      </p:pic>
      <p:pic>
        <p:nvPicPr>
          <p:cNvPr id="8" name="Picture 7" descr="Screen Shot 2013-03-05 at 8.22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15000"/>
            <a:ext cx="59436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58000" cy="1143000"/>
          </a:xfrm>
        </p:spPr>
        <p:txBody>
          <a:bodyPr/>
          <a:lstStyle/>
          <a:p>
            <a:r>
              <a:rPr lang="en-US" sz="7200" b="1" dirty="0" smtClean="0">
                <a:solidFill>
                  <a:srgbClr val="000000"/>
                </a:solidFill>
                <a:latin typeface="Tahoma" pitchFamily="112" charset="0"/>
                <a:cs typeface="Tahoma" pitchFamily="112" charset="0"/>
              </a:rPr>
              <a:t>KIND WORDS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447800"/>
            <a:ext cx="6781800" cy="5293370"/>
          </a:xfrm>
          <a:prstGeom prst="rect">
            <a:avLst/>
          </a:prstGeom>
        </p:spPr>
      </p:pic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19200"/>
          </a:xfrm>
        </p:spPr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41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56984"/>
            <a:ext cx="37973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38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52400"/>
            <a:ext cx="6934200" cy="6572250"/>
          </a:xfrm>
          <a:prstGeom prst="rect">
            <a:avLst/>
          </a:prstGeom>
        </p:spPr>
      </p:pic>
      <p:pic>
        <p:nvPicPr>
          <p:cNvPr id="6" name="Picture 5" descr="respect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2286000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7" name="Picture 6" descr="respect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4648200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8" name="Picture 7" descr="respect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6917989" y="4724400"/>
            <a:ext cx="1768811" cy="1923953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19277968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52400"/>
            <a:ext cx="6934200" cy="643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730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057400" y="1676400"/>
            <a:ext cx="68580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3-03-05 at 7.56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81150" y="3409950"/>
            <a:ext cx="5181600" cy="1257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78228"/>
            <a:ext cx="7162800" cy="677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415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19200"/>
          </a:xfrm>
        </p:spPr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62000"/>
            <a:ext cx="2717118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2743200"/>
            <a:ext cx="1961751" cy="1961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819400"/>
            <a:ext cx="6019800" cy="3810000"/>
          </a:xfrm>
          <a:prstGeom prst="rect">
            <a:avLst/>
          </a:prstGeom>
        </p:spPr>
      </p:pic>
      <p:pic>
        <p:nvPicPr>
          <p:cNvPr id="9" name="Picture 8" descr="Screen Shot 2013-03-15 at 9.18.1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595" y="36490"/>
            <a:ext cx="5948039" cy="2630509"/>
          </a:xfrm>
          <a:prstGeom prst="rect">
            <a:avLst/>
          </a:prstGeom>
        </p:spPr>
      </p:pic>
      <p:pic>
        <p:nvPicPr>
          <p:cNvPr id="11" name="Picture 10" descr="Screen Shot 2013-03-05 at 7.56.5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33700" y="2933700"/>
            <a:ext cx="68580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0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5181600"/>
            <a:ext cx="8072438" cy="1763999"/>
          </a:xfrm>
        </p:spPr>
        <p:txBody>
          <a:bodyPr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                    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en-US" sz="3200" b="1" dirty="0">
              <a:ln w="57150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466" y="152400"/>
            <a:ext cx="4762500" cy="171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962400"/>
            <a:ext cx="2628900" cy="2628900"/>
          </a:xfrm>
          <a:prstGeom prst="rect">
            <a:avLst/>
          </a:prstGeom>
        </p:spPr>
      </p:pic>
      <p:pic>
        <p:nvPicPr>
          <p:cNvPr id="7" name="Picture 6" descr="Screen Shot 2013-03-05 at 7.56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562600"/>
            <a:ext cx="5791200" cy="1104900"/>
          </a:xfrm>
          <a:prstGeom prst="rect">
            <a:avLst/>
          </a:prstGeom>
        </p:spPr>
      </p:pic>
      <p:pic>
        <p:nvPicPr>
          <p:cNvPr id="8" name="Picture 7" descr="respect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" r="-712"/>
          <a:stretch>
            <a:fillRect/>
          </a:stretch>
        </p:blipFill>
        <p:spPr>
          <a:xfrm>
            <a:off x="152400" y="152400"/>
            <a:ext cx="1485487" cy="1973525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244745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9999">
  <a:themeElements>
    <a:clrScheme name="green &amp; yellow">
      <a:dk1>
        <a:srgbClr val="000000"/>
      </a:dk1>
      <a:lt1>
        <a:srgbClr val="000000"/>
      </a:lt1>
      <a:dk2>
        <a:srgbClr val="1F497D"/>
      </a:dk2>
      <a:lt2>
        <a:srgbClr val="4E9E00"/>
      </a:lt2>
      <a:accent1>
        <a:srgbClr val="EDC201"/>
      </a:accent1>
      <a:accent2>
        <a:srgbClr val="2C4000"/>
      </a:accent2>
      <a:accent3>
        <a:srgbClr val="0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A075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1E854A-E0A2-4DE2-8189-6C110881BF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ppt9999.potx</Template>
  <TotalTime>193</TotalTime>
  <Words>35</Words>
  <Application>Microsoft Macintosh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ppt9999</vt:lpstr>
      <vt:lpstr>RESPECT</vt:lpstr>
      <vt:lpstr>SAYING KIND WORDS</vt:lpstr>
      <vt:lpstr>KIND WORDS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/>
  <cp:keywords/>
  <dc:description/>
  <cp:lastModifiedBy>Glasshouse Country Christian College</cp:lastModifiedBy>
  <cp:revision>27</cp:revision>
  <dcterms:modified xsi:type="dcterms:W3CDTF">2013-03-16T06:21:01Z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TC101971733</vt:lpwstr>
  </property>
</Properties>
</file>